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620"/>
            <a:ext cx="12192000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TNkYWRlYjkyY2ZhMjEwMjA1ZWI0NDQxYTNkMjNkZGQ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李延祥</cp:lastModifiedBy>
  <cp:revision>3</cp:revision>
  <dcterms:created xsi:type="dcterms:W3CDTF">2023-08-09T12:44:00Z</dcterms:created>
  <dcterms:modified xsi:type="dcterms:W3CDTF">2024-09-26T02:33:04Z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2052-12.1.0.16388</vt:lpwstr>
  </property>
</Properties>
</file>